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71" r:id="rId4"/>
    <p:sldId id="257" r:id="rId5"/>
    <p:sldId id="259" r:id="rId6"/>
    <p:sldId id="283" r:id="rId7"/>
    <p:sldId id="274" r:id="rId8"/>
    <p:sldId id="273" r:id="rId9"/>
    <p:sldId id="260" r:id="rId10"/>
    <p:sldId id="263" r:id="rId11"/>
    <p:sldId id="265" r:id="rId12"/>
    <p:sldId id="264" r:id="rId13"/>
    <p:sldId id="272" r:id="rId14"/>
    <p:sldId id="266" r:id="rId15"/>
    <p:sldId id="267" r:id="rId16"/>
    <p:sldId id="268" r:id="rId17"/>
    <p:sldId id="276" r:id="rId18"/>
    <p:sldId id="278" r:id="rId19"/>
    <p:sldId id="277" r:id="rId20"/>
    <p:sldId id="279" r:id="rId21"/>
    <p:sldId id="285" r:id="rId22"/>
    <p:sldId id="282" r:id="rId23"/>
    <p:sldId id="281" r:id="rId24"/>
    <p:sldId id="284" r:id="rId25"/>
    <p:sldId id="286" r:id="rId2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niel 1-5" id="{82420792-A5E5-E14D-B949-4EF280B3F51B}">
          <p14:sldIdLst>
            <p14:sldId id="256"/>
            <p14:sldId id="269"/>
            <p14:sldId id="271"/>
            <p14:sldId id="257"/>
            <p14:sldId id="259"/>
          </p14:sldIdLst>
        </p14:section>
        <p14:section name="Yvonne 6 - 7" id="{117C7482-32FE-D54E-A122-8F2FB93942BA}">
          <p14:sldIdLst>
            <p14:sldId id="283"/>
            <p14:sldId id="274"/>
          </p14:sldIdLst>
        </p14:section>
        <p14:section name="Shawn 8" id="{3AC1ED51-525A-0349-A6AC-B1E32AF89768}">
          <p14:sldIdLst>
            <p14:sldId id="273"/>
          </p14:sldIdLst>
        </p14:section>
        <p14:section name="Yvonne 9-10" id="{C90CC7AD-5E2B-4C41-A25D-EFF945C4101D}">
          <p14:sldIdLst>
            <p14:sldId id="260"/>
            <p14:sldId id="263"/>
          </p14:sldIdLst>
        </p14:section>
        <p14:section name="Erica 11-13" id="{10CF374C-7D10-6D41-8A52-3A2934AAE5EE}">
          <p14:sldIdLst>
            <p14:sldId id="265"/>
            <p14:sldId id="264"/>
            <p14:sldId id="272"/>
          </p14:sldIdLst>
        </p14:section>
        <p14:section name="Shawn 14-19" id="{F72A43F4-E8A3-5F49-9B13-87BF212E4035}">
          <p14:sldIdLst>
            <p14:sldId id="266"/>
            <p14:sldId id="267"/>
            <p14:sldId id="268"/>
            <p14:sldId id="276"/>
            <p14:sldId id="278"/>
            <p14:sldId id="277"/>
          </p14:sldIdLst>
        </p14:section>
        <p14:section name="Daniel 20-22" id="{EC600DBA-A139-6742-95D5-116154792F0F}">
          <p14:sldIdLst>
            <p14:sldId id="279"/>
            <p14:sldId id="285"/>
            <p14:sldId id="282"/>
          </p14:sldIdLst>
        </p14:section>
        <p14:section name="Yvonne 23-24" id="{37D5B4AD-849D-EE40-B408-750AFD68B4AB}">
          <p14:sldIdLst>
            <p14:sldId id="281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75"/>
    <p:restoredTop sz="94560"/>
  </p:normalViewPr>
  <p:slideViewPr>
    <p:cSldViewPr snapToGrid="0">
      <p:cViewPr varScale="1">
        <p:scale>
          <a:sx n="102" d="100"/>
          <a:sy n="102" d="100"/>
        </p:scale>
        <p:origin x="2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42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80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Members</a:t>
            </a:r>
          </a:p>
          <a:p>
            <a:pPr algn="l"/>
            <a:r>
              <a:rPr lang="en-JP" dirty="0"/>
              <a:t>Daniel, Pin Pin Yvonne, Pin Yeen Erica,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estion&#10;&#10;Description automatically generated">
            <a:extLst>
              <a:ext uri="{FF2B5EF4-FFF2-40B4-BE49-F238E27FC236}">
                <a16:creationId xmlns:a16="http://schemas.microsoft.com/office/drawing/2014/main" id="{CF73AEFB-926A-5C60-04E3-F43B08AE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68565" y="190224"/>
            <a:ext cx="11862070" cy="6491284"/>
          </a:xfrm>
          <a:prstGeom prst="rect">
            <a:avLst/>
          </a:prstGeo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CDFE4CD-65AA-CC5B-E43A-F9899731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04196" y="172570"/>
            <a:ext cx="11783608" cy="65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50AE757-CBD8-64D1-85F0-A01681A3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4" y="165846"/>
            <a:ext cx="11905132" cy="6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F184F64-3C75-36BF-BC58-31523CC8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34470" y="165847"/>
            <a:ext cx="11923059" cy="6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8D19CE-E538-6D47-A563-718E1DF5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126066"/>
            <a:ext cx="11905129" cy="6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DC9610-4517-671A-CD90-179CED65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201706"/>
            <a:ext cx="11905129" cy="6454588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ed rectangular stamp with text&#10;&#10;Description automatically generated">
            <a:extLst>
              <a:ext uri="{FF2B5EF4-FFF2-40B4-BE49-F238E27FC236}">
                <a16:creationId xmlns:a16="http://schemas.microsoft.com/office/drawing/2014/main" id="{5476B044-C492-40D1-C5A4-A8F8C06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6925">
            <a:off x="4368801" y="194511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5E7B9E-DBF2-908D-F714-D0DF761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46" y="2345440"/>
            <a:ext cx="3769480" cy="1782341"/>
          </a:xfrm>
        </p:spPr>
        <p:txBody>
          <a:bodyPr>
            <a:normAutofit fontScale="90000"/>
          </a:bodyPr>
          <a:lstStyle/>
          <a:p>
            <a:r>
              <a:rPr lang="en-JP" dirty="0"/>
              <a:t>Did </a:t>
            </a:r>
            <a:r>
              <a:rPr lang="en-JP" dirty="0">
                <a:highlight>
                  <a:srgbClr val="FF0000"/>
                </a:highlight>
              </a:rPr>
              <a:t>COVID19</a:t>
            </a:r>
            <a:r>
              <a:rPr lang="en-JP" dirty="0"/>
              <a:t> affect resale prices?</a:t>
            </a:r>
            <a:endParaRPr lang="en-JP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4AF133-00AF-AC25-A8F4-14B20899E8CF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710DD5F-9D07-882D-583C-8479E0E1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7" y="563099"/>
            <a:ext cx="6881303" cy="5738400"/>
          </a:xfrm>
          <a:prstGeom prst="rect">
            <a:avLst/>
          </a:prstGeom>
        </p:spPr>
      </p:pic>
      <p:sp>
        <p:nvSpPr>
          <p:cNvPr id="16" name="Triangle 9">
            <a:extLst>
              <a:ext uri="{FF2B5EF4-FFF2-40B4-BE49-F238E27FC236}">
                <a16:creationId xmlns:a16="http://schemas.microsoft.com/office/drawing/2014/main" id="{E9035F11-D4B1-F2CF-F434-E06726DCE34C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Triangle 9">
            <a:extLst>
              <a:ext uri="{FF2B5EF4-FFF2-40B4-BE49-F238E27FC236}">
                <a16:creationId xmlns:a16="http://schemas.microsoft.com/office/drawing/2014/main" id="{05ED75A8-B0F8-C803-5A15-C3FB046143E9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29775-1E4B-9AA0-3B50-98F8561F80EC}"/>
              </a:ext>
            </a:extLst>
          </p:cNvPr>
          <p:cNvSpPr/>
          <p:nvPr/>
        </p:nvSpPr>
        <p:spPr>
          <a:xfrm>
            <a:off x="817017" y="946329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2017-Dec 2019) for whole of Singapore (Pre COVID19)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2A66E-E6BF-9B21-7370-D63739E1C118}"/>
              </a:ext>
            </a:extLst>
          </p:cNvPr>
          <p:cNvSpPr txBox="1">
            <a:spLocks/>
          </p:cNvSpPr>
          <p:nvPr/>
        </p:nvSpPr>
        <p:spPr>
          <a:xfrm>
            <a:off x="8238946" y="563099"/>
            <a:ext cx="3769480" cy="17823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dirty="0"/>
              <a:t>You may be wondering …</a:t>
            </a:r>
            <a:endParaRPr lang="en-JP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C53F3-9451-A2D6-8854-6B81EF61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C52354-ACD2-9DC4-16A0-6DBB3D98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79" y="1183341"/>
            <a:ext cx="3870542" cy="5002306"/>
          </a:xfrm>
        </p:spPr>
        <p:txBody>
          <a:bodyPr>
            <a:normAutofit/>
          </a:bodyPr>
          <a:lstStyle/>
          <a:p>
            <a:r>
              <a:rPr lang="en-JP" dirty="0"/>
              <a:t>Is it </a:t>
            </a:r>
            <a:r>
              <a:rPr lang="en-JP" dirty="0">
                <a:highlight>
                  <a:srgbClr val="FF0000"/>
                </a:highlight>
              </a:rPr>
              <a:t>possible</a:t>
            </a:r>
            <a:r>
              <a:rPr lang="en-JP" dirty="0"/>
              <a:t> to find out?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Does </a:t>
            </a:r>
            <a:r>
              <a:rPr lang="en-JP" dirty="0">
                <a:highlight>
                  <a:srgbClr val="FF0000"/>
                </a:highlight>
              </a:rPr>
              <a:t>anyone</a:t>
            </a:r>
            <a:r>
              <a:rPr lang="en-JP" dirty="0"/>
              <a:t>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8FC11-1B14-AD1A-7045-67E99AA11E1E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CF1F83F7-6638-775F-8CDB-FC151731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" y="530763"/>
            <a:ext cx="6901641" cy="5783222"/>
          </a:xfrm>
          <a:prstGeom prst="rect">
            <a:avLst/>
          </a:prstGeom>
        </p:spPr>
      </p:pic>
      <p:sp>
        <p:nvSpPr>
          <p:cNvPr id="13" name="Triangle 9">
            <a:extLst>
              <a:ext uri="{FF2B5EF4-FFF2-40B4-BE49-F238E27FC236}">
                <a16:creationId xmlns:a16="http://schemas.microsoft.com/office/drawing/2014/main" id="{B5531AB6-CA00-A21C-5C8C-A74293C82B5A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riangle 9">
            <a:extLst>
              <a:ext uri="{FF2B5EF4-FFF2-40B4-BE49-F238E27FC236}">
                <a16:creationId xmlns:a16="http://schemas.microsoft.com/office/drawing/2014/main" id="{A17C52B7-684B-D2C5-78C5-B31BB68B36F1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780968-E970-58A2-8926-C2427F23D800}"/>
              </a:ext>
            </a:extLst>
          </p:cNvPr>
          <p:cNvSpPr/>
          <p:nvPr/>
        </p:nvSpPr>
        <p:spPr>
          <a:xfrm>
            <a:off x="834012" y="832603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 Dec 2022) for whole of Singapore (COVID19 incl.)</a:t>
            </a:r>
          </a:p>
        </p:txBody>
      </p:sp>
    </p:spTree>
    <p:extLst>
      <p:ext uri="{BB962C8B-B14F-4D97-AF65-F5344CB8AC3E}">
        <p14:creationId xmlns:p14="http://schemas.microsoft.com/office/powerpoint/2010/main" val="198558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56F92-7245-A45D-18B8-9E1618BB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green circles&#10;&#10;Description automatically generated">
            <a:extLst>
              <a:ext uri="{FF2B5EF4-FFF2-40B4-BE49-F238E27FC236}">
                <a16:creationId xmlns:a16="http://schemas.microsoft.com/office/drawing/2014/main" id="{ED6B72CE-ECB9-E11D-8EEB-4F682E0C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740" y="3048000"/>
            <a:ext cx="3788148" cy="35627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32604A-DC18-4AEA-C9FB-7CD8879D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900" y="605569"/>
            <a:ext cx="3631828" cy="2442431"/>
          </a:xfrm>
        </p:spPr>
        <p:txBody>
          <a:bodyPr>
            <a:normAutofit/>
          </a:bodyPr>
          <a:lstStyle/>
          <a:p>
            <a:r>
              <a:rPr lang="en-JP" sz="4200" dirty="0"/>
              <a:t>Only the </a:t>
            </a:r>
            <a:r>
              <a:rPr lang="en-JP" sz="4200" dirty="0">
                <a:highlight>
                  <a:srgbClr val="FF0000"/>
                </a:highlight>
              </a:rPr>
              <a:t>hottest</a:t>
            </a:r>
            <a:r>
              <a:rPr lang="en-JP" sz="4200" dirty="0"/>
              <a:t> readings…</a:t>
            </a:r>
          </a:p>
        </p:txBody>
      </p:sp>
      <p:pic>
        <p:nvPicPr>
          <p:cNvPr id="3" name="Picture 2" descr="A graph of the temperature of the station&#10;&#10;Description automatically generated">
            <a:extLst>
              <a:ext uri="{FF2B5EF4-FFF2-40B4-BE49-F238E27FC236}">
                <a16:creationId xmlns:a16="http://schemas.microsoft.com/office/drawing/2014/main" id="{501B0497-2DED-4108-8EE3-180E253A2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2" y="233082"/>
            <a:ext cx="7846496" cy="6377715"/>
          </a:xfrm>
          <a:prstGeom prst="rect">
            <a:avLst/>
          </a:prstGeom>
          <a:ln w="25400">
            <a:noFill/>
            <a:prstDash val="dash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EC397F-EC9B-ADDF-75EC-5B6A862DF49A}"/>
              </a:ext>
            </a:extLst>
          </p:cNvPr>
          <p:cNvSpPr/>
          <p:nvPr/>
        </p:nvSpPr>
        <p:spPr>
          <a:xfrm>
            <a:off x="1490597" y="2922494"/>
            <a:ext cx="331080" cy="302196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3E470-4F45-863F-6356-B5F3A44E4F69}"/>
              </a:ext>
            </a:extLst>
          </p:cNvPr>
          <p:cNvSpPr txBox="1"/>
          <p:nvPr/>
        </p:nvSpPr>
        <p:spPr>
          <a:xfrm>
            <a:off x="11498893" y="4960307"/>
            <a:ext cx="35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✔︎</a:t>
            </a:r>
          </a:p>
        </p:txBody>
      </p:sp>
    </p:spTree>
    <p:extLst>
      <p:ext uri="{BB962C8B-B14F-4D97-AF65-F5344CB8AC3E}">
        <p14:creationId xmlns:p14="http://schemas.microsoft.com/office/powerpoint/2010/main" val="193344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977-CAC6-F1E5-01DD-329441C6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ftware technical challenge&#10;&#10;Description automatically generated with medium confidence">
            <a:extLst>
              <a:ext uri="{FF2B5EF4-FFF2-40B4-BE49-F238E27FC236}">
                <a16:creationId xmlns:a16="http://schemas.microsoft.com/office/drawing/2014/main" id="{9602834D-6E48-3EA5-2FAE-0BE0D15B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54" y="0"/>
            <a:ext cx="9963846" cy="6858000"/>
          </a:xfrm>
        </p:spPr>
      </p:pic>
      <p:pic>
        <p:nvPicPr>
          <p:cNvPr id="9" name="Picture 8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113D75B-22C3-B84A-3DBF-67C6C1A5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800"/>
            <a:ext cx="3378200" cy="3378200"/>
          </a:xfrm>
          <a:prstGeom prst="rect">
            <a:avLst/>
          </a:prstGeom>
        </p:spPr>
      </p:pic>
      <p:pic>
        <p:nvPicPr>
          <p:cNvPr id="11" name="Picture 10" descr="A light bulb from a rope&#10;&#10;Description automatically generated">
            <a:extLst>
              <a:ext uri="{FF2B5EF4-FFF2-40B4-BE49-F238E27FC236}">
                <a16:creationId xmlns:a16="http://schemas.microsoft.com/office/drawing/2014/main" id="{B34CB155-ED4A-AD3C-38E1-56996243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23" y="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0AF2-5149-50BF-5E96-6250F04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09ECF-43D6-C106-1006-1064DDA2F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/>
          <a:stretch/>
        </p:blipFill>
        <p:spPr>
          <a:xfrm>
            <a:off x="150016" y="160421"/>
            <a:ext cx="11891967" cy="65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41964-42C1-106E-FDC4-DA15A54D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29" y="2797175"/>
            <a:ext cx="2554941" cy="1263649"/>
          </a:xfrm>
        </p:spPr>
        <p:txBody>
          <a:bodyPr>
            <a:normAutofit/>
          </a:bodyPr>
          <a:lstStyle/>
          <a:p>
            <a:r>
              <a:rPr lang="en-JP" sz="4800" dirty="0"/>
              <a:t>The </a:t>
            </a:r>
            <a:r>
              <a:rPr lang="en-JP" sz="4800" dirty="0">
                <a:highlight>
                  <a:srgbClr val="FF0000"/>
                </a:highligh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1938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492AD-ED0F-50C4-7DD0-2E0099B212E9}"/>
              </a:ext>
            </a:extLst>
          </p:cNvPr>
          <p:cNvGrpSpPr/>
          <p:nvPr/>
        </p:nvGrpSpPr>
        <p:grpSpPr>
          <a:xfrm>
            <a:off x="3561182" y="0"/>
            <a:ext cx="8630818" cy="6858000"/>
            <a:chOff x="3561182" y="0"/>
            <a:chExt cx="8630818" cy="6858000"/>
          </a:xfrm>
        </p:grpSpPr>
        <p:pic>
          <p:nvPicPr>
            <p:cNvPr id="14" name="Picture 13" descr="A diagram of steps and steps&#10;&#10;Description automatically generated">
              <a:extLst>
                <a:ext uri="{FF2B5EF4-FFF2-40B4-BE49-F238E27FC236}">
                  <a16:creationId xmlns:a16="http://schemas.microsoft.com/office/drawing/2014/main" id="{1B4C159B-0439-35EF-4ADA-0967DB4F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2" y="0"/>
              <a:ext cx="8630818" cy="6858000"/>
            </a:xfrm>
            <a:prstGeom prst="rect">
              <a:avLst/>
            </a:prstGeom>
          </p:spPr>
        </p:pic>
        <p:pic>
          <p:nvPicPr>
            <p:cNvPr id="20" name="Picture 19" descr="A light bulb with blue text&#10;&#10;Description automatically generated">
              <a:extLst>
                <a:ext uri="{FF2B5EF4-FFF2-40B4-BE49-F238E27FC236}">
                  <a16:creationId xmlns:a16="http://schemas.microsoft.com/office/drawing/2014/main" id="{0A90A42D-3A7F-7C62-B497-739AE8EC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2" y="4805082"/>
              <a:ext cx="2404783" cy="19498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D20C38-AE56-2283-F2A1-A4A455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2" y="394448"/>
            <a:ext cx="2815533" cy="1685364"/>
          </a:xfrm>
        </p:spPr>
        <p:txBody>
          <a:bodyPr>
            <a:normAutofit fontScale="90000"/>
          </a:bodyPr>
          <a:lstStyle/>
          <a:p>
            <a:r>
              <a:rPr lang="en-JP" dirty="0"/>
              <a:t>Problem </a:t>
            </a:r>
            <a:br>
              <a:rPr lang="en-JP" dirty="0"/>
            </a:br>
            <a:r>
              <a:rPr lang="en-JP" dirty="0"/>
              <a:t>solving </a:t>
            </a:r>
            <a:br>
              <a:rPr lang="en-JP" dirty="0"/>
            </a:br>
            <a:r>
              <a:rPr lang="en-JP" dirty="0"/>
              <a:t>framework</a:t>
            </a:r>
          </a:p>
        </p:txBody>
      </p:sp>
      <p:pic>
        <p:nvPicPr>
          <p:cNvPr id="6" name="Content Placeholder 5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022739C-0582-3F78-4FF8-20030CFC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79812"/>
            <a:ext cx="4778188" cy="4778188"/>
          </a:xfrm>
        </p:spPr>
      </p:pic>
    </p:spTree>
    <p:extLst>
      <p:ext uri="{BB962C8B-B14F-4D97-AF65-F5344CB8AC3E}">
        <p14:creationId xmlns:p14="http://schemas.microsoft.com/office/powerpoint/2010/main" val="154007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ipeline&#10;&#10;Description automatically generated">
            <a:extLst>
              <a:ext uri="{FF2B5EF4-FFF2-40B4-BE49-F238E27FC236}">
                <a16:creationId xmlns:a16="http://schemas.microsoft.com/office/drawing/2014/main" id="{1BDFC7CB-781B-9243-462A-B995C012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84794" y="195822"/>
            <a:ext cx="11822412" cy="64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377</Words>
  <Application>Microsoft Macintosh PowerPoint</Application>
  <PresentationFormat>Widescreen</PresentationFormat>
  <Paragraphs>55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Objective</vt:lpstr>
      <vt:lpstr>PowerPoint Presentation</vt:lpstr>
      <vt:lpstr>Problem Statement</vt:lpstr>
      <vt:lpstr>Data needed for analysis</vt:lpstr>
      <vt:lpstr>Problem  solving  framework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COVID19 affect resale prices?</vt:lpstr>
      <vt:lpstr>Is it possible to find out?  Does anyone know?</vt:lpstr>
      <vt:lpstr>Only the hottest readings…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75</cp:revision>
  <cp:lastPrinted>2024-11-27T06:44:05Z</cp:lastPrinted>
  <dcterms:created xsi:type="dcterms:W3CDTF">2024-11-27T04:33:02Z</dcterms:created>
  <dcterms:modified xsi:type="dcterms:W3CDTF">2024-12-04T16:42:54Z</dcterms:modified>
</cp:coreProperties>
</file>